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6" r:id="rId3"/>
    <p:sldId id="357" r:id="rId4"/>
    <p:sldId id="328" r:id="rId5"/>
    <p:sldId id="329" r:id="rId6"/>
    <p:sldId id="332" r:id="rId7"/>
    <p:sldId id="330" r:id="rId8"/>
    <p:sldId id="331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8" r:id="rId24"/>
    <p:sldId id="347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61A3-C43E-F18A-D26D-A2E69F16C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930F1-935B-7286-BA46-C257E1BDE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786F3-8CF2-11C2-9E02-04FEBE7F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44554-6A7E-5A0F-B626-B26B65F5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6E51C-D6A9-F5AA-A231-D0998E08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6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3D62-E708-6FB6-CD3E-AAC5E30D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8A1FA-C3EF-E03B-ADDA-EC9F0B304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0E4A2-8B6D-133C-CADE-CEE47909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A2C61-DEAD-61CC-D701-493D4F01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EAC39-4F33-1D83-6F87-9325C5DF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447AC-E03B-6413-3550-07F050A9C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99A54-55D6-8B50-0A2B-C3F73539C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EC86-AE13-B495-5E78-099CCD7DF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393BF-558A-DC09-AE54-109185A3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94AF-7DD7-5F6B-24FA-5BA9CCCD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0E10-CD62-A64E-9890-7CCF99CD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2925-3A17-A706-2268-C564B2738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EA27B-6FD2-670D-9638-B900B2D1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D2BF6-1E5C-A7C8-76FE-B79DAEA0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FF79D-BBCE-6E85-F544-8CDD59D2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7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1E7C-602B-C74D-87D0-EE34EF60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AE8F9-E4B0-4509-3CDD-E99ED5D92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96CE-CD19-EAE6-3842-9F77A7A2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1786-3CE9-2D44-3860-6CAEB137A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A6C44-BD40-8954-3BDB-D4FDCAEC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7316-1F58-17DE-3CFC-F964AD93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97EDA-7D0D-4310-B5E9-4F7FA042B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F2018-5120-D902-F4F0-C2438B35C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1F208-AB35-5F92-12FF-900A015A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BD945-5F4E-CF1A-DB5C-77F02889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90669-BD61-2CEA-C755-38964B75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5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480C-6092-0B28-6EBC-8804F3BE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3FCB8-A373-11FD-D36A-5C2844F0B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82223-452F-2C3F-3900-282295E56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422679-B4D2-1A90-B980-B5B959318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279B4-73F2-A625-A28D-EE0195026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DB24E-5D63-3CEF-C19E-DD9D305B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9C6E0A-5193-CF58-1E77-AE3141144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6DCC81-F275-14C9-C4FA-DA3146B7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0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B032-5386-49C1-4249-620FE0A5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3C70F-A0BB-B111-D67F-E09B1ABB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AEBAF-D627-B79D-3851-FCFE7D0F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5663E-69D1-6A97-FD8E-74FCC420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2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52DCC-866A-C528-0AD9-9E4EA69A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CE2D32-8C5A-392F-4BAB-F1305417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7DA08-E156-B2C0-4498-752A38AE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9EBA-6F41-C879-2A8D-D43AD4F7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624EA-5F6A-F10B-E440-82A03FDA0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6D367-4CBA-2C0E-6FB5-8B535EEA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65CC8-BF57-FDED-C951-AF904894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ECF58-F4B8-BDB1-45B6-AE58B2C6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7B547-A9B8-9761-6FDF-CB2F5A9A8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7DDA-00FB-AB91-7DE0-7A30E78C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E9207-2B44-F0E7-F9AE-3B758375C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B305A-D90F-CAB0-4FE2-285AF84F8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AA498-CB3D-D9FE-2520-BFC7205A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EF55F-E243-AC08-4CEE-C667D0F7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FC2B-6520-084B-6C0D-28A15FAD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279E1-BFEC-E04D-9386-A2221A78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E5B95-42E2-27EE-F193-B6392EC3B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AEBF1-DBF5-5421-C85E-7B80A4354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83A872-6EDD-447D-8CC9-AE8C12B1BED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12DB5-6798-789C-AA81-0D1C308DC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BF965-D014-FBE5-4CA5-3B87F35CA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24A93-A9B2-41A8-A024-B6AB4340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5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486A-830E-7FCB-F3D5-D8A9FAD5D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OpenAI Meeting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4524F-286C-C210-5FCB-E21F72A36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8EF8-F369-BA69-5AE8-712AC995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4517A-41E8-17C8-6369-A6843ACDC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22CB-9517-EF31-88C7-C1794597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2" y="394860"/>
            <a:ext cx="10281027" cy="58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BAB9-3A65-C883-883F-9F670579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47E56-9060-5214-3A7A-5355B623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B04E0-8266-112E-A808-4D5476FA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89" y="412518"/>
            <a:ext cx="10961077" cy="60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0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C20C5-B5F8-85D1-2ACA-776D0ADE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10CB2-DB5E-3851-2F1A-DA07EA06A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21C6-A638-E2AD-AD63-5366335F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4" y="515751"/>
            <a:ext cx="10389326" cy="58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2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82D6-D59B-0D90-BC50-01717D86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BD488-81ED-094C-94C1-C03DDA9B0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5F891-030D-CA00-44D5-6267E6D7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0" y="483326"/>
            <a:ext cx="11329114" cy="559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0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5B7B-EF22-F89B-6D72-681BAB01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1BADA-2AF1-C77C-49D9-BEAFED51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3297D-9DFD-2E88-8B5C-380FB860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65" y="532353"/>
            <a:ext cx="11159901" cy="57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3265-9F28-77F9-9147-9688CFF5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AF50-6375-F040-BF51-72B902404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52E2-8F84-CB4F-895D-42AD470B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" y="498369"/>
            <a:ext cx="10833463" cy="60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5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8D86-C362-41E4-6EF5-CE114055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5AD69-FB74-C8C8-E32F-870DCEBC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44C87-412F-BF7D-1172-C8D0698C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0" y="203643"/>
            <a:ext cx="11566592" cy="646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95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D597-4D10-6AFB-D28D-CC3AC8BA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B1F98-DA98-C655-82ED-09D43E5F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9EF07-3F64-B8B5-21D5-E63261AB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604837"/>
            <a:ext cx="110013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1A6F-7255-1E02-C17E-0E9D593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4FB7-2AFD-38A0-1782-2729BAB1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E256A-5F14-9C8C-4069-257B8509F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594917"/>
            <a:ext cx="10393225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8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527B-C0CB-BAFD-21AB-C9EEFB00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016CF-62E3-D6DA-E67F-AC2E0D632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4A66C-63ED-EA76-2038-5574DF5F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356759"/>
            <a:ext cx="1091717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6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B32F-F6B8-467E-A57C-4F533BE6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FD16-6CEC-8176-1B39-D8851C59D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图像">
            <a:extLst>
              <a:ext uri="{FF2B5EF4-FFF2-40B4-BE49-F238E27FC236}">
                <a16:creationId xmlns:a16="http://schemas.microsoft.com/office/drawing/2014/main" id="{5CDD2EED-9450-C68C-8566-89E77296B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38" y="543217"/>
            <a:ext cx="76200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17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094B-F054-265B-87B9-82C62BDF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8409-B2C5-F01E-E0FB-533E8CF4C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0B8E4-78EF-8A45-94DD-B4B2455B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88" y="408319"/>
            <a:ext cx="11403623" cy="60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5E7B-A8CD-A58C-CD4E-B3469E21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89C97-F580-33B9-18F6-186F6FBAF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F2D00-59B5-F262-FFE0-ED4368C9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447675"/>
            <a:ext cx="109251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CEED-FFCA-47B2-1D7B-9F8F2645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4186-67D1-4BE0-8EB6-5A7F749A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371BB-4821-F81D-7069-6EA72E04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82" y="609600"/>
            <a:ext cx="9573961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3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5B5F-CB9A-01AD-3CB4-3DBDAD4A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1B8C-143D-75D0-FE94-5D56B158B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28DE9-51DA-417A-5563-03BEEBE3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9" y="281354"/>
            <a:ext cx="11092810" cy="57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78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87A7-DED6-8C71-909E-64FC019F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B4B9D-47C2-9CC2-5046-0AF72C279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54490-C7B0-D966-AFD2-21A46C49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1" y="384453"/>
            <a:ext cx="9945488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4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13FA-94A5-F4F4-937C-D321275F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69F03-B53D-8AAE-EA59-45E85EC5B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3A752-EB90-DDA4-5174-6244220F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0" y="578035"/>
            <a:ext cx="9755805" cy="552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84BF-91C7-59B7-5F70-F391683C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BF738-7CFD-DFC6-2CCB-A6500D4DD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76705E-D1A1-74F9-3D88-7EA3F907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86856"/>
            <a:ext cx="10928512" cy="61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63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42CB-1D6B-44FF-ED41-C2F512C7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C437-4EF0-DB87-4669-A7693778D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E6C9F-576D-14A4-84A7-3E1DF5C9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3" y="386244"/>
            <a:ext cx="10879990" cy="60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97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55EC-EDE3-02EC-3B61-260071A1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E6787-1633-BA57-1922-BC74EABBB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5E058-8A70-1B58-E6B7-EFE385C0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1" y="543406"/>
            <a:ext cx="10006149" cy="52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28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95787-416B-98CC-5542-929E9D8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2508-D767-7F92-6530-FA8A5C57D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1F76A-FDAF-D6FB-32E1-DAFBE730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74" y="393743"/>
            <a:ext cx="10528663" cy="5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7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AC6A-935D-1835-5FDF-A69F4042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34272-175F-E4C4-2BE1-062D24062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图像">
            <a:extLst>
              <a:ext uri="{FF2B5EF4-FFF2-40B4-BE49-F238E27FC236}">
                <a16:creationId xmlns:a16="http://schemas.microsoft.com/office/drawing/2014/main" id="{917F3D05-6D02-2C70-3645-EC3C0F142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8" y="816638"/>
            <a:ext cx="11838897" cy="461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76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9554-0BAE-7792-ACFB-23A811F4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8898-3389-39ED-7807-D4617D88C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60440-9F3B-9A6D-A577-DEC46440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7" y="186246"/>
            <a:ext cx="10212225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95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FC24-1437-1A23-78A8-D45393FC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B6185-5D04-46B7-F8C3-9B25AB8D9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0FED3-8F67-BAC0-A6D0-DB0D7BEA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342469"/>
            <a:ext cx="11345858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97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D1A6AA-BBBF-8B27-A5B9-F2B68B00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6" y="3428996"/>
            <a:ext cx="7" cy="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4895-A965-E2E2-8AE8-146B5790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8A7DE-B1BA-935F-17A6-B8F51278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553C3-213A-A763-79FD-BB8481DC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5" y="609600"/>
            <a:ext cx="10547838" cy="576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6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DBF5-D5CA-5BC1-1D3E-C1926449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54CA-DC7B-BE6C-F5BA-359DB41F2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57FAE-50A7-561B-02CC-D000B3AB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45" y="472072"/>
            <a:ext cx="10744070" cy="60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3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F504-8321-522E-EB95-9D89D62E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5CD2A-5E22-3C1D-1E8F-6F1CD1ADF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FF5E7-90FF-52B2-2B45-A3CCDAA5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581193"/>
            <a:ext cx="10111154" cy="54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C1A4-C012-A381-56B8-2B25B736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B40A-744A-1966-647E-E51C8929C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E318B-D4E5-3628-DE5C-58EADABB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88"/>
            <a:ext cx="11027933" cy="62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7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CE84-E08F-88CC-491A-306DB387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8E4B2-1BFE-CCD3-BBB5-F8C90275C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1CCE2-A5E9-6C7F-3BD6-B0804FC7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5" y="311408"/>
            <a:ext cx="11321562" cy="62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8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43646-E50A-4CDA-1A6E-AF522BA4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1FFDB-22E6-AEB2-A4FB-A2E2E742A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3CB35-6CAE-DAC8-5F61-E95B2A9D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90142"/>
            <a:ext cx="11031415" cy="60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</Words>
  <Application>Microsoft Office PowerPoint</Application>
  <PresentationFormat>Widescreen</PresentationFormat>
  <Paragraphs>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Aptos Display</vt:lpstr>
      <vt:lpstr>Arial</vt:lpstr>
      <vt:lpstr>Office Theme</vt:lpstr>
      <vt:lpstr>Azure OpenAI Meeting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OpenAI Meeting Notes</dc:title>
  <dc:creator>Xiyue Yu</dc:creator>
  <cp:lastModifiedBy>Xiyue Yu</cp:lastModifiedBy>
  <cp:revision>2</cp:revision>
  <dcterms:created xsi:type="dcterms:W3CDTF">2023-08-25T02:35:00Z</dcterms:created>
  <dcterms:modified xsi:type="dcterms:W3CDTF">2023-08-25T02:57:35Z</dcterms:modified>
</cp:coreProperties>
</file>